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00"/>
    <a:srgbClr val="FFCC66"/>
    <a:srgbClr val="99CCFF"/>
    <a:srgbClr val="CC6600"/>
    <a:srgbClr val="FF66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637" y="-5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92733"/>
            <a:ext cx="9906000" cy="369331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タイムカード</a:t>
            </a:r>
            <a:r>
              <a:rPr lang="en-US" altLang="ja-JP" sz="14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4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7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忘れずに</a:t>
            </a:r>
            <a:endParaRPr lang="en-US" altLang="ja-JP" sz="117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47728"/>
            <a:ext cx="9906000" cy="369331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タイムカード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忘れずに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2297705" y="729429"/>
            <a:ext cx="5187358" cy="5399871"/>
            <a:chOff x="7527535" y="2172601"/>
            <a:chExt cx="1847738" cy="1923435"/>
          </a:xfrm>
        </p:grpSpPr>
        <p:sp>
          <p:nvSpPr>
            <p:cNvPr id="55" name="ドーナツ 54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57" name="正方形/長方形 56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片側の 2 つの角を切り取った四角形 59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98" name="正方形/長方形 97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95" name="正方形/長方形 94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正方形/長方形 62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65" name="フリーフォーム 64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 65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 66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 67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 69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 70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 71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 72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 73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 74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 75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 76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 77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78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79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 80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 81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 82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 83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 84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 85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 86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 87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 88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 90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 92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382985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</a:rPr>
              <a:t>タイムカード</a:t>
            </a:r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忘れずに</a:t>
            </a:r>
            <a:endParaRPr lang="ja-JP" altLang="en-US" sz="6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696168" y="661363"/>
            <a:ext cx="4390432" cy="4570296"/>
            <a:chOff x="7527535" y="2172601"/>
            <a:chExt cx="1847738" cy="1923435"/>
          </a:xfrm>
        </p:grpSpPr>
        <p:sp>
          <p:nvSpPr>
            <p:cNvPr id="8" name="ドーナツ 7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10" name="正方形/長方形 9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片側の 2 つの角を切り取った四角形 12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51" name="正方形/長方形 50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正方形/長方形 18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21" name="フリーフォーム 20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 33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 36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出勤時退勤時は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5382985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</a:rPr>
              <a:t>タイムカード</a:t>
            </a:r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忘れずに</a:t>
            </a:r>
            <a:endParaRPr lang="ja-JP" altLang="en-US" sz="6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3214328" y="1616484"/>
            <a:ext cx="3354112" cy="3491522"/>
            <a:chOff x="7527535" y="2172601"/>
            <a:chExt cx="1847738" cy="1923435"/>
          </a:xfrm>
        </p:grpSpPr>
        <p:sp>
          <p:nvSpPr>
            <p:cNvPr id="8" name="ドーナツ 7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10" name="正方形/長方形 9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片側の 2 つの角を切り取った四角形 12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6" name="正方形/長方形 55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22" name="フリーフォーム 21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 33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 50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規則を守りましょう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5382985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</a:rPr>
              <a:t>タイムカード</a:t>
            </a:r>
            <a:r>
              <a:rPr lang="ja-JP" altLang="en-US" sz="66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忘れずに</a:t>
            </a:r>
            <a:endParaRPr lang="ja-JP" altLang="en-US" sz="66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3214328" y="1616484"/>
            <a:ext cx="3354112" cy="3491522"/>
            <a:chOff x="7527535" y="2172601"/>
            <a:chExt cx="1847738" cy="1923435"/>
          </a:xfrm>
        </p:grpSpPr>
        <p:sp>
          <p:nvSpPr>
            <p:cNvPr id="8" name="ドーナツ 7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10" name="正方形/長方形 9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片側の 2 つの角を切り取った四角形 12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6" name="正方形/長方形 55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正方形/長方形 19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22" name="フリーフォーム 21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 33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 50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927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pop655_タイムカード忘れずに</dc:title>
  <dc:subject>pop655_タイムカード忘れずに</dc:subject>
  <dc:creator>http://www.digipot.net</dc:creator>
  <cp:lastModifiedBy/>
  <cp:revision>1</cp:revision>
  <dcterms:created xsi:type="dcterms:W3CDTF">2014-12-04T06:28:23Z</dcterms:created>
  <dcterms:modified xsi:type="dcterms:W3CDTF">2015-10-09T04:10:34Z</dcterms:modified>
  <cp:version>1</cp:version>
</cp:coreProperties>
</file>